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6" d="100"/>
          <a:sy n="66" d="100"/>
        </p:scale>
        <p:origin x="53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628F-A708-47FA-8EF4-61D87AC25D88}" type="datetimeFigureOut">
              <a:rPr lang="vi-VN" smtClean="0"/>
              <a:t>14/01/2024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A360E-1707-4B5E-81D4-69F5D5B3890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2423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628F-A708-47FA-8EF4-61D87AC25D88}" type="datetimeFigureOut">
              <a:rPr lang="vi-VN" smtClean="0"/>
              <a:t>14/01/2024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A360E-1707-4B5E-81D4-69F5D5B3890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018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628F-A708-47FA-8EF4-61D87AC25D88}" type="datetimeFigureOut">
              <a:rPr lang="vi-VN" smtClean="0"/>
              <a:t>14/01/2024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A360E-1707-4B5E-81D4-69F5D5B3890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613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628F-A708-47FA-8EF4-61D87AC25D88}" type="datetimeFigureOut">
              <a:rPr lang="vi-VN" smtClean="0"/>
              <a:t>14/01/2024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A360E-1707-4B5E-81D4-69F5D5B3890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921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628F-A708-47FA-8EF4-61D87AC25D88}" type="datetimeFigureOut">
              <a:rPr lang="vi-VN" smtClean="0"/>
              <a:t>14/01/2024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A360E-1707-4B5E-81D4-69F5D5B3890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3309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628F-A708-47FA-8EF4-61D87AC25D88}" type="datetimeFigureOut">
              <a:rPr lang="vi-VN" smtClean="0"/>
              <a:t>14/01/2024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A360E-1707-4B5E-81D4-69F5D5B3890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297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628F-A708-47FA-8EF4-61D87AC25D88}" type="datetimeFigureOut">
              <a:rPr lang="vi-VN" smtClean="0"/>
              <a:t>14/01/2024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A360E-1707-4B5E-81D4-69F5D5B3890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7095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628F-A708-47FA-8EF4-61D87AC25D88}" type="datetimeFigureOut">
              <a:rPr lang="vi-VN" smtClean="0"/>
              <a:t>14/01/2024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A360E-1707-4B5E-81D4-69F5D5B3890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507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628F-A708-47FA-8EF4-61D87AC25D88}" type="datetimeFigureOut">
              <a:rPr lang="vi-VN" smtClean="0"/>
              <a:t>14/01/2024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A360E-1707-4B5E-81D4-69F5D5B3890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0992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628F-A708-47FA-8EF4-61D87AC25D88}" type="datetimeFigureOut">
              <a:rPr lang="vi-VN" smtClean="0"/>
              <a:t>14/01/2024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A360E-1707-4B5E-81D4-69F5D5B3890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141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628F-A708-47FA-8EF4-61D87AC25D88}" type="datetimeFigureOut">
              <a:rPr lang="vi-VN" smtClean="0"/>
              <a:t>14/01/2024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A360E-1707-4B5E-81D4-69F5D5B3890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9305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A628F-A708-47FA-8EF4-61D87AC25D88}" type="datetimeFigureOut">
              <a:rPr lang="vi-VN" smtClean="0"/>
              <a:t>14/01/2024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A360E-1707-4B5E-81D4-69F5D5B3890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948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94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92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71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18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3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</cp:revision>
  <dcterms:created xsi:type="dcterms:W3CDTF">2024-01-14T04:20:35Z</dcterms:created>
  <dcterms:modified xsi:type="dcterms:W3CDTF">2024-01-14T04:20:58Z</dcterms:modified>
</cp:coreProperties>
</file>